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Canva Sans Bold Italics" charset="1" panose="020B0803030501040103"/>
      <p:regular r:id="rId17"/>
    </p:embeddedFont>
    <p:embeddedFont>
      <p:font typeface="Alice" charset="1" panose="00000500000000000000"/>
      <p:regular r:id="rId18"/>
    </p:embeddedFont>
    <p:embeddedFont>
      <p:font typeface="Alice Bold Italics" charset="1" panose="00000500000000000000"/>
      <p:regular r:id="rId19"/>
    </p:embeddedFont>
    <p:embeddedFont>
      <p:font typeface="Anton Italics" charset="1" panose="00000500000000000000"/>
      <p:regular r:id="rId20"/>
    </p:embeddedFont>
    <p:embeddedFont>
      <p:font typeface="Canva Sans Bold" charset="1" panose="020B0803030501040103"/>
      <p:regular r:id="rId21"/>
    </p:embeddedFont>
    <p:embeddedFont>
      <p:font typeface="Raleway Bold" charset="1" panose="00000000000000000000"/>
      <p:regular r:id="rId22"/>
    </p:embeddedFont>
    <p:embeddedFont>
      <p:font typeface="Raleway" charset="1" panose="00000000000000000000"/>
      <p:regular r:id="rId23"/>
    </p:embeddedFont>
    <p:embeddedFont>
      <p:font typeface="Alice Bold" charset="1" panose="000005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jpeg" Type="http://schemas.openxmlformats.org/officeDocument/2006/relationships/image"/><Relationship Id="rId4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9492" y="1019175"/>
            <a:ext cx="509155" cy="478605"/>
          </a:xfrm>
          <a:custGeom>
            <a:avLst/>
            <a:gdLst/>
            <a:ahLst/>
            <a:cxnLst/>
            <a:rect r="r" b="b" t="t" l="l"/>
            <a:pathLst>
              <a:path h="478605" w="509155">
                <a:moveTo>
                  <a:pt x="0" y="0"/>
                </a:moveTo>
                <a:lnTo>
                  <a:pt x="509155" y="0"/>
                </a:lnTo>
                <a:lnTo>
                  <a:pt x="509155" y="478605"/>
                </a:lnTo>
                <a:lnTo>
                  <a:pt x="0" y="4786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521766" y="388282"/>
            <a:ext cx="7244469" cy="880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41"/>
              </a:lnSpc>
              <a:spcBef>
                <a:spcPct val="0"/>
              </a:spcBef>
            </a:pPr>
            <a:r>
              <a:rPr lang="en-US" b="true" sz="5100" i="true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DIGITAL PORTFOLIO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128647" y="2972134"/>
            <a:ext cx="22370507" cy="5840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09"/>
              </a:lnSpc>
            </a:pPr>
            <a:r>
              <a:rPr lang="en-US" sz="5506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STUDENT  NAME  : TAMILARASI.R</a:t>
            </a:r>
          </a:p>
          <a:p>
            <a:pPr algn="l">
              <a:lnSpc>
                <a:spcPts val="7709"/>
              </a:lnSpc>
            </a:pPr>
            <a:r>
              <a:rPr lang="en-US" sz="5506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REGISTER NO AND NMID: 24H239,asunm3, 1A063B7423E55BC9540425B53DE028BE</a:t>
            </a:r>
          </a:p>
          <a:p>
            <a:pPr algn="l">
              <a:lnSpc>
                <a:spcPts val="7709"/>
              </a:lnSpc>
            </a:pPr>
            <a:r>
              <a:rPr lang="en-US" sz="5506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DEPARTMENT : BCA</a:t>
            </a:r>
          </a:p>
          <a:p>
            <a:pPr algn="l">
              <a:lnSpc>
                <a:spcPts val="7709"/>
              </a:lnSpc>
            </a:pPr>
            <a:r>
              <a:rPr lang="en-US" sz="5506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COLLEGE : AM JAIN COLLEGE </a:t>
            </a:r>
          </a:p>
          <a:p>
            <a:pPr algn="l">
              <a:lnSpc>
                <a:spcPts val="770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6943" y="2126512"/>
            <a:ext cx="8564854" cy="3446458"/>
          </a:xfrm>
          <a:custGeom>
            <a:avLst/>
            <a:gdLst/>
            <a:ahLst/>
            <a:cxnLst/>
            <a:rect r="r" b="b" t="t" l="l"/>
            <a:pathLst>
              <a:path h="3446458" w="8564854">
                <a:moveTo>
                  <a:pt x="0" y="0"/>
                </a:moveTo>
                <a:lnTo>
                  <a:pt x="8564854" y="0"/>
                </a:lnTo>
                <a:lnTo>
                  <a:pt x="8564854" y="3446458"/>
                </a:lnTo>
                <a:lnTo>
                  <a:pt x="0" y="34464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13" r="-19436" b="-231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571691" y="1782950"/>
            <a:ext cx="8115300" cy="4238690"/>
          </a:xfrm>
          <a:custGeom>
            <a:avLst/>
            <a:gdLst/>
            <a:ahLst/>
            <a:cxnLst/>
            <a:rect r="r" b="b" t="t" l="l"/>
            <a:pathLst>
              <a:path h="4238690" w="8115300">
                <a:moveTo>
                  <a:pt x="0" y="0"/>
                </a:moveTo>
                <a:lnTo>
                  <a:pt x="8115300" y="0"/>
                </a:lnTo>
                <a:lnTo>
                  <a:pt x="8115300" y="4238690"/>
                </a:lnTo>
                <a:lnTo>
                  <a:pt x="0" y="42386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6570" r="0" b="-3808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751216" y="6172525"/>
            <a:ext cx="7935775" cy="3829011"/>
          </a:xfrm>
          <a:custGeom>
            <a:avLst/>
            <a:gdLst/>
            <a:ahLst/>
            <a:cxnLst/>
            <a:rect r="r" b="b" t="t" l="l"/>
            <a:pathLst>
              <a:path h="3829011" w="7935775">
                <a:moveTo>
                  <a:pt x="0" y="0"/>
                </a:moveTo>
                <a:lnTo>
                  <a:pt x="7935775" y="0"/>
                </a:lnTo>
                <a:lnTo>
                  <a:pt x="7935775" y="3829011"/>
                </a:lnTo>
                <a:lnTo>
                  <a:pt x="0" y="38290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440" t="0" r="-744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12974" y="5870755"/>
            <a:ext cx="8666087" cy="4181613"/>
          </a:xfrm>
          <a:custGeom>
            <a:avLst/>
            <a:gdLst/>
            <a:ahLst/>
            <a:cxnLst/>
            <a:rect r="r" b="b" t="t" l="l"/>
            <a:pathLst>
              <a:path h="4181613" w="8666087">
                <a:moveTo>
                  <a:pt x="0" y="0"/>
                </a:moveTo>
                <a:lnTo>
                  <a:pt x="8666086" y="0"/>
                </a:lnTo>
                <a:lnTo>
                  <a:pt x="8666086" y="4181613"/>
                </a:lnTo>
                <a:lnTo>
                  <a:pt x="0" y="41816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77031" y="511060"/>
            <a:ext cx="15049530" cy="1121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8"/>
              </a:lnSpc>
            </a:pPr>
            <a:r>
              <a:rPr lang="en-US" sz="7971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RESULTS AND SCREENSHOTS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09358" y="556519"/>
            <a:ext cx="10421746" cy="1967104"/>
          </a:xfrm>
          <a:custGeom>
            <a:avLst/>
            <a:gdLst/>
            <a:ahLst/>
            <a:cxnLst/>
            <a:rect r="r" b="b" t="t" l="l"/>
            <a:pathLst>
              <a:path h="1967104" w="10421746">
                <a:moveTo>
                  <a:pt x="0" y="0"/>
                </a:moveTo>
                <a:lnTo>
                  <a:pt x="10421745" y="0"/>
                </a:lnTo>
                <a:lnTo>
                  <a:pt x="10421745" y="1967105"/>
                </a:lnTo>
                <a:lnTo>
                  <a:pt x="0" y="19671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138604" y="8998465"/>
            <a:ext cx="5853940" cy="1104931"/>
          </a:xfrm>
          <a:custGeom>
            <a:avLst/>
            <a:gdLst/>
            <a:ahLst/>
            <a:cxnLst/>
            <a:rect r="r" b="b" t="t" l="l"/>
            <a:pathLst>
              <a:path h="1104931" w="5853940">
                <a:moveTo>
                  <a:pt x="0" y="0"/>
                </a:moveTo>
                <a:lnTo>
                  <a:pt x="5853939" y="0"/>
                </a:lnTo>
                <a:lnTo>
                  <a:pt x="5853939" y="1104931"/>
                </a:lnTo>
                <a:lnTo>
                  <a:pt x="0" y="11049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83306" y="3022293"/>
            <a:ext cx="16292135" cy="4830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46"/>
              </a:lnSpc>
              <a:spcBef>
                <a:spcPct val="0"/>
              </a:spcBef>
            </a:pPr>
            <a:r>
              <a:rPr lang="en-US" sz="5822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 </a:t>
            </a:r>
            <a:r>
              <a:rPr lang="en-US" sz="5822">
                <a:solidFill>
                  <a:srgbClr val="FFFFFF"/>
                </a:solidFill>
                <a:latin typeface="Alice Bold"/>
                <a:ea typeface="Alice Bold"/>
                <a:cs typeface="Alice Bold"/>
                <a:sym typeface="Alice Bold"/>
              </a:rPr>
              <a:t>The project successfully demonstrates modern frontend development and design practices .It serves as a professional showcase for skills, projects, and contact details, helping Tamilarasi.R connect with opportunities in the digital space...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49492" y="526606"/>
            <a:ext cx="6979882" cy="1826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66"/>
              </a:lnSpc>
              <a:spcBef>
                <a:spcPct val="0"/>
              </a:spcBef>
            </a:pPr>
            <a:r>
              <a:rPr lang="en-US" sz="1069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CONCLUSION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871847" y="9362160"/>
            <a:ext cx="4387453" cy="682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33"/>
              </a:lnSpc>
            </a:pPr>
            <a:r>
              <a:rPr lang="en-US" sz="6526" i="true" spc="71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THANK YOU !!!!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680711" y="-424183"/>
            <a:ext cx="10926578" cy="11135366"/>
          </a:xfrm>
          <a:custGeom>
            <a:avLst/>
            <a:gdLst/>
            <a:ahLst/>
            <a:cxnLst/>
            <a:rect r="r" b="b" t="t" l="l"/>
            <a:pathLst>
              <a:path h="11135366" w="10926578">
                <a:moveTo>
                  <a:pt x="0" y="0"/>
                </a:moveTo>
                <a:lnTo>
                  <a:pt x="10926578" y="0"/>
                </a:lnTo>
                <a:lnTo>
                  <a:pt x="10926578" y="11135366"/>
                </a:lnTo>
                <a:lnTo>
                  <a:pt x="0" y="11135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999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62830" y="4024139"/>
            <a:ext cx="14468779" cy="2010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93"/>
              </a:lnSpc>
              <a:spcBef>
                <a:spcPct val="0"/>
              </a:spcBef>
            </a:pPr>
            <a:r>
              <a:rPr lang="en-US" sz="11709" i="true">
                <a:solidFill>
                  <a:srgbClr val="FFFFFF"/>
                </a:solidFill>
                <a:latin typeface="Alice Bold Italics"/>
                <a:ea typeface="Alice Bold Italics"/>
                <a:cs typeface="Alice Bold Italics"/>
                <a:sym typeface="Alice Bold Italics"/>
              </a:rPr>
              <a:t>DIGITAL PORTFOLIO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682854" y="481135"/>
            <a:ext cx="5957944" cy="2241841"/>
          </a:xfrm>
          <a:custGeom>
            <a:avLst/>
            <a:gdLst/>
            <a:ahLst/>
            <a:cxnLst/>
            <a:rect r="r" b="b" t="t" l="l"/>
            <a:pathLst>
              <a:path h="2241841" w="5957944">
                <a:moveTo>
                  <a:pt x="0" y="0"/>
                </a:moveTo>
                <a:lnTo>
                  <a:pt x="5957944" y="0"/>
                </a:lnTo>
                <a:lnTo>
                  <a:pt x="5957944" y="2241841"/>
                </a:lnTo>
                <a:lnTo>
                  <a:pt x="0" y="22418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897" t="0" r="-5289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627192" y="3854974"/>
            <a:ext cx="5699921" cy="5635796"/>
          </a:xfrm>
          <a:custGeom>
            <a:avLst/>
            <a:gdLst/>
            <a:ahLst/>
            <a:cxnLst/>
            <a:rect r="r" b="b" t="t" l="l"/>
            <a:pathLst>
              <a:path h="5635796" w="5699921">
                <a:moveTo>
                  <a:pt x="0" y="0"/>
                </a:moveTo>
                <a:lnTo>
                  <a:pt x="5699920" y="0"/>
                </a:lnTo>
                <a:lnTo>
                  <a:pt x="5699920" y="5635797"/>
                </a:lnTo>
                <a:lnTo>
                  <a:pt x="0" y="56357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9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28647" y="1025826"/>
            <a:ext cx="12831070" cy="1235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79"/>
              </a:lnSpc>
            </a:pPr>
            <a:r>
              <a:rPr lang="en-US" sz="8696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AGENDA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2859422" y="646310"/>
            <a:ext cx="4200589" cy="4153332"/>
          </a:xfrm>
          <a:custGeom>
            <a:avLst/>
            <a:gdLst/>
            <a:ahLst/>
            <a:cxnLst/>
            <a:rect r="r" b="b" t="t" l="l"/>
            <a:pathLst>
              <a:path h="4153332" w="4200589">
                <a:moveTo>
                  <a:pt x="0" y="0"/>
                </a:moveTo>
                <a:lnTo>
                  <a:pt x="4200589" y="0"/>
                </a:lnTo>
                <a:lnTo>
                  <a:pt x="4200589" y="4153332"/>
                </a:lnTo>
                <a:lnTo>
                  <a:pt x="0" y="41533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9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715202" y="5683897"/>
            <a:ext cx="5458964" cy="4603103"/>
          </a:xfrm>
          <a:custGeom>
            <a:avLst/>
            <a:gdLst/>
            <a:ahLst/>
            <a:cxnLst/>
            <a:rect r="r" b="b" t="t" l="l"/>
            <a:pathLst>
              <a:path h="4603103" w="5458964">
                <a:moveTo>
                  <a:pt x="0" y="0"/>
                </a:moveTo>
                <a:lnTo>
                  <a:pt x="5458964" y="0"/>
                </a:lnTo>
                <a:lnTo>
                  <a:pt x="5458964" y="4603103"/>
                </a:lnTo>
                <a:lnTo>
                  <a:pt x="0" y="46031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6144" t="0" r="0" b="-49598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886166" y="1940108"/>
            <a:ext cx="3829732" cy="3829732"/>
          </a:xfrm>
          <a:custGeom>
            <a:avLst/>
            <a:gdLst/>
            <a:ahLst/>
            <a:cxnLst/>
            <a:rect r="r" b="b" t="t" l="l"/>
            <a:pathLst>
              <a:path h="3829732" w="3829732">
                <a:moveTo>
                  <a:pt x="0" y="0"/>
                </a:moveTo>
                <a:lnTo>
                  <a:pt x="3829732" y="0"/>
                </a:lnTo>
                <a:lnTo>
                  <a:pt x="3829732" y="3829732"/>
                </a:lnTo>
                <a:lnTo>
                  <a:pt x="0" y="38297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682854" y="3727716"/>
            <a:ext cx="6819220" cy="6553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8"/>
              </a:lnSpc>
            </a:pPr>
            <a:r>
              <a:rPr lang="en-US" sz="374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1.Problem statement </a:t>
            </a:r>
          </a:p>
          <a:p>
            <a:pPr algn="l">
              <a:lnSpc>
                <a:spcPts val="5248"/>
              </a:lnSpc>
            </a:pPr>
            <a:r>
              <a:rPr lang="en-US" sz="374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2.Project Overview </a:t>
            </a:r>
          </a:p>
          <a:p>
            <a:pPr algn="l">
              <a:lnSpc>
                <a:spcPts val="5248"/>
              </a:lnSpc>
            </a:pPr>
            <a:r>
              <a:rPr lang="en-US" sz="374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3.End Users</a:t>
            </a:r>
          </a:p>
          <a:p>
            <a:pPr algn="l">
              <a:lnSpc>
                <a:spcPts val="5248"/>
              </a:lnSpc>
            </a:pPr>
            <a:r>
              <a:rPr lang="en-US" sz="374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4.Tools and Technologices</a:t>
            </a:r>
          </a:p>
          <a:p>
            <a:pPr algn="l">
              <a:lnSpc>
                <a:spcPts val="5248"/>
              </a:lnSpc>
            </a:pPr>
            <a:r>
              <a:rPr lang="en-US" sz="374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5.Portfolio design and Layout</a:t>
            </a:r>
          </a:p>
          <a:p>
            <a:pPr algn="l">
              <a:lnSpc>
                <a:spcPts val="5248"/>
              </a:lnSpc>
            </a:pPr>
            <a:r>
              <a:rPr lang="en-US" sz="374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6.Features and Functionality </a:t>
            </a:r>
          </a:p>
          <a:p>
            <a:pPr algn="l">
              <a:lnSpc>
                <a:spcPts val="5248"/>
              </a:lnSpc>
            </a:pPr>
            <a:r>
              <a:rPr lang="en-US" sz="374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7.Results and Screenshots</a:t>
            </a:r>
          </a:p>
          <a:p>
            <a:pPr algn="l">
              <a:lnSpc>
                <a:spcPts val="5248"/>
              </a:lnSpc>
            </a:pPr>
            <a:r>
              <a:rPr lang="en-US" sz="374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8.Conclusion</a:t>
            </a:r>
          </a:p>
          <a:p>
            <a:pPr algn="l">
              <a:lnSpc>
                <a:spcPts val="5248"/>
              </a:lnSpc>
            </a:pPr>
            <a:r>
              <a:rPr lang="en-US" sz="374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9.Github link</a:t>
            </a:r>
          </a:p>
          <a:p>
            <a:pPr algn="l">
              <a:lnSpc>
                <a:spcPts val="5248"/>
              </a:lnSpc>
              <a:spcBef>
                <a:spcPct val="0"/>
              </a:spcBef>
            </a:pP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6117212" y="0"/>
            <a:ext cx="3168210" cy="3641621"/>
          </a:xfrm>
          <a:custGeom>
            <a:avLst/>
            <a:gdLst/>
            <a:ahLst/>
            <a:cxnLst/>
            <a:rect r="r" b="b" t="t" l="l"/>
            <a:pathLst>
              <a:path h="3641621" w="3168210">
                <a:moveTo>
                  <a:pt x="0" y="0"/>
                </a:moveTo>
                <a:lnTo>
                  <a:pt x="3168210" y="0"/>
                </a:lnTo>
                <a:lnTo>
                  <a:pt x="3168210" y="3641621"/>
                </a:lnTo>
                <a:lnTo>
                  <a:pt x="0" y="364162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2281" y="3950750"/>
            <a:ext cx="4929188" cy="4923026"/>
          </a:xfrm>
          <a:custGeom>
            <a:avLst/>
            <a:gdLst/>
            <a:ahLst/>
            <a:cxnLst/>
            <a:rect r="r" b="b" t="t" l="l"/>
            <a:pathLst>
              <a:path h="4923026" w="4929188">
                <a:moveTo>
                  <a:pt x="0" y="0"/>
                </a:moveTo>
                <a:lnTo>
                  <a:pt x="4929188" y="0"/>
                </a:lnTo>
                <a:lnTo>
                  <a:pt x="4929188" y="4923026"/>
                </a:lnTo>
                <a:lnTo>
                  <a:pt x="0" y="49230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783898" y="1843389"/>
            <a:ext cx="10855512" cy="6276460"/>
          </a:xfrm>
          <a:custGeom>
            <a:avLst/>
            <a:gdLst/>
            <a:ahLst/>
            <a:cxnLst/>
            <a:rect r="r" b="b" t="t" l="l"/>
            <a:pathLst>
              <a:path h="6276460" w="10855512">
                <a:moveTo>
                  <a:pt x="0" y="0"/>
                </a:moveTo>
                <a:lnTo>
                  <a:pt x="10855512" y="0"/>
                </a:lnTo>
                <a:lnTo>
                  <a:pt x="10855512" y="6276460"/>
                </a:lnTo>
                <a:lnTo>
                  <a:pt x="0" y="62764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839565" y="3035223"/>
            <a:ext cx="8060881" cy="2958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80"/>
              </a:lnSpc>
              <a:spcBef>
                <a:spcPct val="0"/>
              </a:spcBef>
            </a:pPr>
            <a:r>
              <a:rPr lang="en-US" sz="8485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PROBLEM STATEMENT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251817" y="3220087"/>
            <a:ext cx="10007483" cy="2786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64"/>
              </a:lnSpc>
              <a:spcBef>
                <a:spcPct val="0"/>
              </a:spcBef>
            </a:pPr>
            <a:r>
              <a:rPr lang="en-US" b="true" sz="3188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Many digital  professionals struggle to showcase their skills , projects, and expertise in a visually engaging and interactive manner.A well - designed  portfolio is essential to highlight achievements and attract opportunities.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3127342" y="4888183"/>
            <a:ext cx="3969987" cy="7855302"/>
            <a:chOff x="0" y="0"/>
            <a:chExt cx="2620010" cy="51841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gradFill rotWithShape="true">
              <a:gsLst>
                <a:gs pos="0">
                  <a:srgbClr val="050D18">
                    <a:alpha val="100000"/>
                  </a:srgbClr>
                </a:gs>
                <a:gs pos="100000">
                  <a:srgbClr val="380935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140207" t="0" r="-8505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B5B5B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B5B5B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EBCEB5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EBCEB5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EBCEB5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EBCEB5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FCE9D8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619492" y="2278588"/>
            <a:ext cx="6108171" cy="2216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88"/>
              </a:lnSpc>
            </a:pPr>
            <a:r>
              <a:rPr lang="en-US" sz="7971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PROJECT  OVERVIEW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478631" y="3876366"/>
            <a:ext cx="10809369" cy="34038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32"/>
              </a:lnSpc>
              <a:spcBef>
                <a:spcPct val="0"/>
              </a:spcBef>
            </a:pPr>
            <a:r>
              <a:rPr lang="en-US" b="true" sz="3452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This Project is a personal digital portfolio Website  by Tamilarasi.R,a frontend developer and UI/UX designer. It presents professional details, skills, projects,and contact information in a modern,responsive layout.The portfolio combines design and interactivity to create an engaging user experience.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9660" y="1999401"/>
            <a:ext cx="7554676" cy="6355371"/>
          </a:xfrm>
          <a:custGeom>
            <a:avLst/>
            <a:gdLst/>
            <a:ahLst/>
            <a:cxnLst/>
            <a:rect r="r" b="b" t="t" l="l"/>
            <a:pathLst>
              <a:path h="6355371" w="7554676">
                <a:moveTo>
                  <a:pt x="0" y="0"/>
                </a:moveTo>
                <a:lnTo>
                  <a:pt x="7554676" y="0"/>
                </a:lnTo>
                <a:lnTo>
                  <a:pt x="7554676" y="6355371"/>
                </a:lnTo>
                <a:lnTo>
                  <a:pt x="0" y="63553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79828" y="2616338"/>
            <a:ext cx="7524508" cy="4776155"/>
            <a:chOff x="0" y="0"/>
            <a:chExt cx="1165743" cy="73995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65743" cy="739951"/>
            </a:xfrm>
            <a:custGeom>
              <a:avLst/>
              <a:gdLst/>
              <a:ahLst/>
              <a:cxnLst/>
              <a:rect r="r" b="b" t="t" l="l"/>
              <a:pathLst>
                <a:path h="739951" w="1165743">
                  <a:moveTo>
                    <a:pt x="0" y="0"/>
                  </a:moveTo>
                  <a:lnTo>
                    <a:pt x="1165743" y="0"/>
                  </a:lnTo>
                  <a:lnTo>
                    <a:pt x="1165743" y="739951"/>
                  </a:lnTo>
                  <a:lnTo>
                    <a:pt x="0" y="739951"/>
                  </a:lnTo>
                  <a:close/>
                </a:path>
              </a:pathLst>
            </a:custGeom>
            <a:blipFill>
              <a:blip r:embed="rId3"/>
              <a:stretch>
                <a:fillRect l="0" t="-2514" r="0" b="-2514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-2264791" y="7392493"/>
            <a:ext cx="4529582" cy="5206416"/>
          </a:xfrm>
          <a:custGeom>
            <a:avLst/>
            <a:gdLst/>
            <a:ahLst/>
            <a:cxnLst/>
            <a:rect r="r" b="b" t="t" l="l"/>
            <a:pathLst>
              <a:path h="5206416" w="4529582">
                <a:moveTo>
                  <a:pt x="0" y="0"/>
                </a:moveTo>
                <a:lnTo>
                  <a:pt x="4529582" y="0"/>
                </a:lnTo>
                <a:lnTo>
                  <a:pt x="4529582" y="5206416"/>
                </a:lnTo>
                <a:lnTo>
                  <a:pt x="0" y="52064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583109" y="805577"/>
            <a:ext cx="4851973" cy="2263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7"/>
              </a:lnSpc>
              <a:spcBef>
                <a:spcPct val="0"/>
              </a:spcBef>
            </a:pPr>
            <a:r>
              <a:rPr lang="en-US" sz="6498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WHO ARE THE END USERS?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6813855" y="0"/>
            <a:ext cx="2471566" cy="2840881"/>
          </a:xfrm>
          <a:custGeom>
            <a:avLst/>
            <a:gdLst/>
            <a:ahLst/>
            <a:cxnLst/>
            <a:rect r="r" b="b" t="t" l="l"/>
            <a:pathLst>
              <a:path h="2840881" w="2471566">
                <a:moveTo>
                  <a:pt x="0" y="0"/>
                </a:moveTo>
                <a:lnTo>
                  <a:pt x="2471567" y="0"/>
                </a:lnTo>
                <a:lnTo>
                  <a:pt x="2471567" y="2840881"/>
                </a:lnTo>
                <a:lnTo>
                  <a:pt x="0" y="28408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512320" y="3687830"/>
            <a:ext cx="8209328" cy="2997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07"/>
              </a:lnSpc>
            </a:pPr>
            <a:r>
              <a:rPr lang="en-US" sz="4240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Recruiters and hiring managers </a:t>
            </a:r>
          </a:p>
          <a:p>
            <a:pPr algn="l">
              <a:lnSpc>
                <a:spcPts val="4707"/>
              </a:lnSpc>
            </a:pPr>
            <a:r>
              <a:rPr lang="en-US" sz="4240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Clients looking for freelance </a:t>
            </a:r>
          </a:p>
          <a:p>
            <a:pPr algn="l">
              <a:lnSpc>
                <a:spcPts val="4707"/>
              </a:lnSpc>
            </a:pPr>
            <a:r>
              <a:rPr lang="en-US" sz="424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      </a:t>
            </a:r>
            <a:r>
              <a:rPr lang="en-US" sz="4240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developers/designers</a:t>
            </a:r>
          </a:p>
          <a:p>
            <a:pPr algn="l">
              <a:lnSpc>
                <a:spcPts val="4707"/>
              </a:lnSpc>
            </a:pPr>
            <a:r>
              <a:rPr lang="en-US" sz="4240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peers and collaborators in the </a:t>
            </a:r>
          </a:p>
          <a:p>
            <a:pPr algn="l">
              <a:lnSpc>
                <a:spcPts val="4707"/>
              </a:lnSpc>
              <a:spcBef>
                <a:spcPct val="0"/>
              </a:spcBef>
            </a:pPr>
            <a:r>
              <a:rPr lang="en-US" sz="424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      </a:t>
            </a:r>
            <a:r>
              <a:rPr lang="en-US" b="true" sz="424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tech/design  field...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824613" y="1258478"/>
            <a:ext cx="13053848" cy="8229600"/>
          </a:xfrm>
          <a:custGeom>
            <a:avLst/>
            <a:gdLst/>
            <a:ahLst/>
            <a:cxnLst/>
            <a:rect r="r" b="b" t="t" l="l"/>
            <a:pathLst>
              <a:path h="8229600" w="13053848">
                <a:moveTo>
                  <a:pt x="0" y="0"/>
                </a:moveTo>
                <a:lnTo>
                  <a:pt x="13053848" y="0"/>
                </a:lnTo>
                <a:lnTo>
                  <a:pt x="130538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91741" y="470417"/>
            <a:ext cx="11559796" cy="12566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7"/>
              </a:lnSpc>
            </a:pPr>
            <a:r>
              <a:rPr lang="en-US" sz="8813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TOOLS AND TECHNIQUES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78225" y="3061762"/>
            <a:ext cx="11697836" cy="4087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2"/>
              </a:lnSpc>
            </a:pPr>
            <a:r>
              <a:rPr lang="en-US" sz="3894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HTML5 FOR STRUCTURE CSS3 FOR STYLING AND RESPONSIVE DESIGN JAVASCRIPT FOR INTERACTIVITY (NAVIGATION, ANIMATION, SPARKLE EFFECT) FONT AWESOME FOR ICONS </a:t>
            </a:r>
          </a:p>
          <a:p>
            <a:pPr algn="l">
              <a:lnSpc>
                <a:spcPts val="5452"/>
              </a:lnSpc>
            </a:pPr>
            <a:r>
              <a:rPr lang="en-US" sz="3894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EXTERNAL ASSETS:UNSPLASH IMAGES FOR           </a:t>
            </a:r>
          </a:p>
          <a:p>
            <a:pPr algn="l">
              <a:lnSpc>
                <a:spcPts val="5452"/>
              </a:lnSpc>
              <a:spcBef>
                <a:spcPct val="0"/>
              </a:spcBef>
            </a:pPr>
            <a:r>
              <a:rPr lang="en-US" b="true" sz="3894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VISUALS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59659">
            <a:off x="10685495" y="4880284"/>
            <a:ext cx="5177018" cy="4660282"/>
          </a:xfrm>
          <a:custGeom>
            <a:avLst/>
            <a:gdLst/>
            <a:ahLst/>
            <a:cxnLst/>
            <a:rect r="r" b="b" t="t" l="l"/>
            <a:pathLst>
              <a:path h="4660282" w="5177018">
                <a:moveTo>
                  <a:pt x="0" y="0"/>
                </a:moveTo>
                <a:lnTo>
                  <a:pt x="5177018" y="0"/>
                </a:lnTo>
                <a:lnTo>
                  <a:pt x="5177018" y="4660282"/>
                </a:lnTo>
                <a:lnTo>
                  <a:pt x="0" y="46602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88007" y="3139564"/>
            <a:ext cx="8316575" cy="4641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43"/>
              </a:lnSpc>
            </a:pPr>
            <a:r>
              <a:rPr lang="en-US" sz="1114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PORTFOLIO DESIGN AND LAYOUT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648528" y="2285782"/>
            <a:ext cx="8147102" cy="4924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1"/>
              </a:lnSpc>
            </a:pPr>
            <a:r>
              <a:rPr lang="en-US" sz="2572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Fixed header with logo, navigation,and  hamburger menu  for mobile view </a:t>
            </a:r>
          </a:p>
          <a:p>
            <a:pPr algn="l">
              <a:lnSpc>
                <a:spcPts val="3601"/>
              </a:lnSpc>
            </a:pPr>
            <a:r>
              <a:rPr lang="en-US" sz="2572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Hero section introducing the name, role, and tagline with call -to-action button </a:t>
            </a:r>
          </a:p>
          <a:p>
            <a:pPr algn="l">
              <a:lnSpc>
                <a:spcPts val="3601"/>
              </a:lnSpc>
            </a:pPr>
            <a:r>
              <a:rPr lang="en-US" sz="2572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About section  with profile image, biography, and animated skill bars</a:t>
            </a:r>
          </a:p>
          <a:p>
            <a:pPr algn="l">
              <a:lnSpc>
                <a:spcPts val="3601"/>
              </a:lnSpc>
            </a:pPr>
            <a:r>
              <a:rPr lang="en-US" sz="2572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projects section displaying work in responsive grid cards with tags and hover effects</a:t>
            </a:r>
          </a:p>
          <a:p>
            <a:pPr algn="l">
              <a:lnSpc>
                <a:spcPts val="3601"/>
              </a:lnSpc>
              <a:spcBef>
                <a:spcPct val="0"/>
              </a:spcBef>
            </a:pPr>
            <a:r>
              <a:rPr lang="en-US" b="true" sz="2572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Contact section including location, email, phone,and a functional contact form Footer with social media links and copyright....     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1278454" y="-2535559"/>
            <a:ext cx="5302642" cy="6094991"/>
          </a:xfrm>
          <a:custGeom>
            <a:avLst/>
            <a:gdLst/>
            <a:ahLst/>
            <a:cxnLst/>
            <a:rect r="r" b="b" t="t" l="l"/>
            <a:pathLst>
              <a:path h="6094991" w="5302642">
                <a:moveTo>
                  <a:pt x="0" y="0"/>
                </a:moveTo>
                <a:lnTo>
                  <a:pt x="5302642" y="0"/>
                </a:lnTo>
                <a:lnTo>
                  <a:pt x="5302642" y="6094991"/>
                </a:lnTo>
                <a:lnTo>
                  <a:pt x="0" y="60949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3663834"/>
            <a:ext cx="7006656" cy="2537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66"/>
              </a:lnSpc>
            </a:pPr>
            <a:r>
              <a:rPr lang="en-US" sz="9143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FEATURES AND FUNCTIONALITY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796995" y="1778470"/>
            <a:ext cx="10252644" cy="7196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3"/>
              </a:lnSpc>
            </a:pPr>
            <a:r>
              <a:rPr lang="en-US" sz="3695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Smoothscrolland animated navigation menu sparkle effect on buttons for</a:t>
            </a:r>
          </a:p>
          <a:p>
            <a:pPr algn="l">
              <a:lnSpc>
                <a:spcPts val="5173"/>
              </a:lnSpc>
            </a:pPr>
            <a:r>
              <a:rPr lang="en-US" sz="3695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 interactive engagement </a:t>
            </a:r>
          </a:p>
          <a:p>
            <a:pPr algn="l">
              <a:lnSpc>
                <a:spcPts val="5173"/>
              </a:lnSpc>
            </a:pPr>
            <a:r>
              <a:rPr lang="en-US" sz="3695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Responsive skill bar animations using</a:t>
            </a:r>
          </a:p>
          <a:p>
            <a:pPr algn="l">
              <a:lnSpc>
                <a:spcPts val="5173"/>
              </a:lnSpc>
            </a:pPr>
            <a:r>
              <a:rPr lang="en-US" sz="3695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 intersection observer</a:t>
            </a:r>
          </a:p>
          <a:p>
            <a:pPr algn="l">
              <a:lnSpc>
                <a:spcPts val="5173"/>
              </a:lnSpc>
            </a:pPr>
            <a:r>
              <a:rPr lang="en-US" sz="3695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Dyanamic hamburger  menu for mobile devices </a:t>
            </a:r>
          </a:p>
          <a:p>
            <a:pPr algn="l">
              <a:lnSpc>
                <a:spcPts val="5173"/>
              </a:lnSpc>
            </a:pPr>
            <a:r>
              <a:rPr lang="en-US" sz="3695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Contact form for easy communication</a:t>
            </a:r>
          </a:p>
          <a:p>
            <a:pPr algn="l">
              <a:lnSpc>
                <a:spcPts val="5173"/>
              </a:lnSpc>
            </a:pPr>
            <a:r>
              <a:rPr lang="en-US" sz="3695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 project cards with hover scaling and</a:t>
            </a:r>
          </a:p>
          <a:p>
            <a:pPr algn="l">
              <a:lnSpc>
                <a:spcPts val="5173"/>
              </a:lnSpc>
            </a:pPr>
            <a:r>
              <a:rPr lang="en-US" sz="3695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 interactive tags....</a:t>
            </a:r>
          </a:p>
          <a:p>
            <a:pPr algn="l">
              <a:lnSpc>
                <a:spcPts val="5173"/>
              </a:lnSpc>
              <a:spcBef>
                <a:spcPct val="0"/>
              </a:spcBef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539184" y="6574441"/>
            <a:ext cx="4176792" cy="4800910"/>
          </a:xfrm>
          <a:custGeom>
            <a:avLst/>
            <a:gdLst/>
            <a:ahLst/>
            <a:cxnLst/>
            <a:rect r="r" b="b" t="t" l="l"/>
            <a:pathLst>
              <a:path h="4800910" w="4176792">
                <a:moveTo>
                  <a:pt x="0" y="0"/>
                </a:moveTo>
                <a:lnTo>
                  <a:pt x="4176792" y="0"/>
                </a:lnTo>
                <a:lnTo>
                  <a:pt x="4176792" y="4800910"/>
                </a:lnTo>
                <a:lnTo>
                  <a:pt x="0" y="48009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DAGyHNZoqAM</dc:identifier>
  <dcterms:modified xsi:type="dcterms:W3CDTF">2011-08-01T06:04:30Z</dcterms:modified>
  <cp:revision>1</cp:revision>
  <dc:title>Tamilarasi.R ppt </dc:title>
</cp:coreProperties>
</file>

<file path=docProps/thumbnail.jpeg>
</file>